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3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82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7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3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16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0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0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0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8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40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7F5D7-FDC3-46F7-A8CD-DFF81E5E916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C637256-97B7-4584-B51F-9983C6976D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8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6.m4a"/><Relationship Id="rId7" Type="http://schemas.openxmlformats.org/officeDocument/2006/relationships/image" Target="../media/image12.jp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24495-300D-4EC2-93A4-DAB5F06A38D7}"/>
              </a:ext>
            </a:extLst>
          </p:cNvPr>
          <p:cNvSpPr txBox="1"/>
          <p:nvPr/>
        </p:nvSpPr>
        <p:spPr>
          <a:xfrm>
            <a:off x="2299317" y="2787588"/>
            <a:ext cx="880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– Computer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DA60D-E163-48CD-8DC1-FC58E612A890}"/>
              </a:ext>
            </a:extLst>
          </p:cNvPr>
          <p:cNvSpPr txBox="1"/>
          <p:nvPr/>
        </p:nvSpPr>
        <p:spPr>
          <a:xfrm>
            <a:off x="2565647" y="3618585"/>
            <a:ext cx="8655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Topic: CONVERTOR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 Nguyen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 Minh Nguyen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Xuan Dang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DFF2B-0404-4C2D-A41A-5511FCC05DFA}"/>
              </a:ext>
            </a:extLst>
          </p:cNvPr>
          <p:cNvSpPr txBox="1"/>
          <p:nvPr/>
        </p:nvSpPr>
        <p:spPr>
          <a:xfrm>
            <a:off x="3767091" y="2954982"/>
            <a:ext cx="61255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Introduction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Problems &amp; Topic’s importance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Main codes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Challenges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Our work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Result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Q &amp; A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B83B0F-62E3-4793-8508-F1B2D470A3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2930097"/>
      </p:ext>
    </p:extLst>
  </p:cSld>
  <p:clrMapOvr>
    <a:masterClrMapping/>
  </p:clrMapOvr>
  <p:transition spd="slow" advTm="550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ndering person Images, Stock Photos &amp; Vectors | Shutterstock">
            <a:extLst>
              <a:ext uri="{FF2B5EF4-FFF2-40B4-BE49-F238E27FC236}">
                <a16:creationId xmlns:a16="http://schemas.microsoft.com/office/drawing/2014/main" id="{12AEF35C-B1C5-4750-9DDB-4AE95467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7038"/>
            <a:ext cx="4508839" cy="348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CE40B48-0B98-4DF9-AA34-CE822FAF8F88}"/>
              </a:ext>
            </a:extLst>
          </p:cNvPr>
          <p:cNvSpPr/>
          <p:nvPr/>
        </p:nvSpPr>
        <p:spPr>
          <a:xfrm>
            <a:off x="1988598" y="85259"/>
            <a:ext cx="2676616" cy="2201662"/>
          </a:xfrm>
          <a:prstGeom prst="cloudCallout">
            <a:avLst>
              <a:gd name="adj1" fmla="val -25413"/>
              <a:gd name="adj2" fmla="val 69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E458E-E5CF-46C4-A03A-05DAC1BA94F9}"/>
              </a:ext>
            </a:extLst>
          </p:cNvPr>
          <p:cNvSpPr txBox="1"/>
          <p:nvPr/>
        </p:nvSpPr>
        <p:spPr>
          <a:xfrm>
            <a:off x="2396971" y="585925"/>
            <a:ext cx="2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temperature is 70 Fahrenheit, so that means how many Celsius ???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12995-311C-4CB4-A1AE-D66589E3D021}"/>
              </a:ext>
            </a:extLst>
          </p:cNvPr>
          <p:cNvSpPr txBox="1"/>
          <p:nvPr/>
        </p:nvSpPr>
        <p:spPr>
          <a:xfrm>
            <a:off x="4190260" y="2136371"/>
            <a:ext cx="75815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/>
              <a:t>Problems:</a:t>
            </a:r>
          </a:p>
          <a:p>
            <a:r>
              <a:rPr lang="en-US" sz="2800" dirty="0"/>
              <a:t>	- many different units to measure things</a:t>
            </a:r>
          </a:p>
          <a:p>
            <a:r>
              <a:rPr lang="en-US" sz="2800" dirty="0"/>
              <a:t>	- different countries use different units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r>
              <a:rPr lang="en-US" sz="2800" b="1" dirty="0"/>
              <a:t>Topic’s importance (why we chose it):</a:t>
            </a:r>
          </a:p>
          <a:p>
            <a:r>
              <a:rPr lang="en-US" sz="2800" dirty="0"/>
              <a:t>	- to convert unfamiliar units to the familiar ones</a:t>
            </a:r>
          </a:p>
          <a:p>
            <a:r>
              <a:rPr lang="en-US" sz="2800" dirty="0"/>
              <a:t>	- able to apply the topic to normal life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54A4DF-B4F8-4919-B16E-587B2FB77E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40684"/>
      </p:ext>
    </p:extLst>
  </p:cSld>
  <p:clrMapOvr>
    <a:masterClrMapping/>
  </p:clrMapOvr>
  <p:transition spd="slow" advTm="467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BA183E-C646-4B8E-801C-23D2D92BB71C}"/>
              </a:ext>
            </a:extLst>
          </p:cNvPr>
          <p:cNvSpPr txBox="1"/>
          <p:nvPr/>
        </p:nvSpPr>
        <p:spPr>
          <a:xfrm>
            <a:off x="2112885" y="1145220"/>
            <a:ext cx="830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main codes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043A2-6DF5-4A58-BDF4-95921E7F1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368" y="2267712"/>
            <a:ext cx="5095632" cy="4590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D69592-F2C3-4611-8752-20105BFC5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72477"/>
            <a:ext cx="5687568" cy="3587946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EFCF507-0FD8-42F7-9CF6-33D09D61400C}"/>
              </a:ext>
            </a:extLst>
          </p:cNvPr>
          <p:cNvSpPr/>
          <p:nvPr/>
        </p:nvSpPr>
        <p:spPr>
          <a:xfrm>
            <a:off x="1152144" y="1289304"/>
            <a:ext cx="2523744" cy="1927636"/>
          </a:xfrm>
          <a:prstGeom prst="cloudCallout">
            <a:avLst>
              <a:gd name="adj1" fmla="val 1993"/>
              <a:gd name="adj2" fmla="val 830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B566C-B7FF-4BEC-8DEB-9102647E9253}"/>
              </a:ext>
            </a:extLst>
          </p:cNvPr>
          <p:cNvSpPr txBox="1"/>
          <p:nvPr/>
        </p:nvSpPr>
        <p:spPr>
          <a:xfrm>
            <a:off x="1581912" y="1572768"/>
            <a:ext cx="1984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were used to create a display screen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F27816E-F100-465F-9E3A-E2340C168293}"/>
              </a:ext>
            </a:extLst>
          </p:cNvPr>
          <p:cNvSpPr/>
          <p:nvPr/>
        </p:nvSpPr>
        <p:spPr>
          <a:xfrm>
            <a:off x="9857232" y="2734056"/>
            <a:ext cx="2334768" cy="2203704"/>
          </a:xfrm>
          <a:prstGeom prst="cloudCallout">
            <a:avLst>
              <a:gd name="adj1" fmla="val -34149"/>
              <a:gd name="adj2" fmla="val 831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0FC69-9CD3-4461-B284-A1C3FC79B4F7}"/>
              </a:ext>
            </a:extLst>
          </p:cNvPr>
          <p:cNvSpPr txBox="1"/>
          <p:nvPr/>
        </p:nvSpPr>
        <p:spPr>
          <a:xfrm>
            <a:off x="10140696" y="3216940"/>
            <a:ext cx="205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Codes to create interactive buttons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0C424-CA0E-465C-B72D-D5FB11888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32" y="274569"/>
            <a:ext cx="10003536" cy="61873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701ECD-DFD1-447E-903E-13F6E6EFDD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2823867"/>
      </p:ext>
    </p:extLst>
  </p:cSld>
  <p:clrMapOvr>
    <a:masterClrMapping/>
  </p:clrMapOvr>
  <p:transition spd="slow" advTm="5208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53A26-506C-45EB-B391-D4817FC51DCB}"/>
              </a:ext>
            </a:extLst>
          </p:cNvPr>
          <p:cNvSpPr txBox="1"/>
          <p:nvPr/>
        </p:nvSpPr>
        <p:spPr>
          <a:xfrm>
            <a:off x="2059619" y="1074198"/>
            <a:ext cx="805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D9537-A285-4DEA-99C3-E55A197E810A}"/>
              </a:ext>
            </a:extLst>
          </p:cNvPr>
          <p:cNvSpPr txBox="1"/>
          <p:nvPr/>
        </p:nvSpPr>
        <p:spPr>
          <a:xfrm>
            <a:off x="1455938" y="2006353"/>
            <a:ext cx="95967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Little experience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Time limitations in research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Unfamiliar syntaxes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5C12A3A-7C7C-48B0-87A2-975F138F10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1650914"/>
      </p:ext>
    </p:extLst>
  </p:cSld>
  <p:clrMapOvr>
    <a:masterClrMapping/>
  </p:clrMapOvr>
  <p:transition spd="slow" advTm="351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86A71C-81E6-4FE4-B1E9-38F56DC56C53}"/>
              </a:ext>
            </a:extLst>
          </p:cNvPr>
          <p:cNvSpPr txBox="1"/>
          <p:nvPr/>
        </p:nvSpPr>
        <p:spPr>
          <a:xfrm>
            <a:off x="2823099" y="1251751"/>
            <a:ext cx="898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we solve those problems???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E344E6B-748C-423E-8823-40DB89A7138A}"/>
              </a:ext>
            </a:extLst>
          </p:cNvPr>
          <p:cNvSpPr/>
          <p:nvPr/>
        </p:nvSpPr>
        <p:spPr>
          <a:xfrm>
            <a:off x="9475434" y="1498651"/>
            <a:ext cx="2716566" cy="1828799"/>
          </a:xfrm>
          <a:prstGeom prst="cloudCallout">
            <a:avLst>
              <a:gd name="adj1" fmla="val -29207"/>
              <a:gd name="adj2" fmla="val 767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A4436-3346-437C-96FD-B065E394EEB9}"/>
              </a:ext>
            </a:extLst>
          </p:cNvPr>
          <p:cNvSpPr txBox="1"/>
          <p:nvPr/>
        </p:nvSpPr>
        <p:spPr>
          <a:xfrm>
            <a:off x="9768396" y="2027678"/>
            <a:ext cx="2130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2400" dirty="0" err="1"/>
              <a:t>Whatsapp</a:t>
            </a:r>
            <a:r>
              <a:rPr lang="en-US" sz="2400" dirty="0"/>
              <a:t> communication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65BDE7-0143-4611-9C21-A0D4A73A3198}"/>
              </a:ext>
            </a:extLst>
          </p:cNvPr>
          <p:cNvSpPr/>
          <p:nvPr/>
        </p:nvSpPr>
        <p:spPr>
          <a:xfrm>
            <a:off x="5108999" y="1709139"/>
            <a:ext cx="2015231" cy="1740023"/>
          </a:xfrm>
          <a:prstGeom prst="cloudCallout">
            <a:avLst>
              <a:gd name="adj1" fmla="val -29203"/>
              <a:gd name="adj2" fmla="val 783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60C67-2E39-4F4C-9F99-0BC486BA6F6B}"/>
              </a:ext>
            </a:extLst>
          </p:cNvPr>
          <p:cNvSpPr txBox="1"/>
          <p:nvPr/>
        </p:nvSpPr>
        <p:spPr>
          <a:xfrm>
            <a:off x="5490838" y="1910615"/>
            <a:ext cx="1917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2400" dirty="0"/>
              <a:t>Zoom </a:t>
            </a:r>
          </a:p>
          <a:p>
            <a:r>
              <a:rPr lang="en-US" sz="2400" dirty="0"/>
              <a:t>meetings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3F659E97-0E0D-4E7F-9380-C749DA0E9602}"/>
              </a:ext>
            </a:extLst>
          </p:cNvPr>
          <p:cNvSpPr/>
          <p:nvPr/>
        </p:nvSpPr>
        <p:spPr>
          <a:xfrm>
            <a:off x="219723" y="427869"/>
            <a:ext cx="2139518" cy="1864310"/>
          </a:xfrm>
          <a:prstGeom prst="cloudCallout">
            <a:avLst>
              <a:gd name="adj1" fmla="val -24982"/>
              <a:gd name="adj2" fmla="val 715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76789-AEB4-4E67-B6D8-C890D00CB420}"/>
              </a:ext>
            </a:extLst>
          </p:cNvPr>
          <p:cNvSpPr txBox="1"/>
          <p:nvPr/>
        </p:nvSpPr>
        <p:spPr>
          <a:xfrm>
            <a:off x="472736" y="836252"/>
            <a:ext cx="163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sz="2400" dirty="0"/>
              <a:t>GitHub</a:t>
            </a:r>
          </a:p>
          <a:p>
            <a:r>
              <a:rPr lang="en-US" sz="2400" dirty="0"/>
              <a:t> follow-up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E5A9E-2FA2-4124-A63D-9133E3DFD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28" y="3856477"/>
            <a:ext cx="4530571" cy="2738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F3BE6-48D0-4F4D-90BC-68058FB1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07787"/>
            <a:ext cx="4429957" cy="390426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FC0EEC1-DED6-45C1-AE96-B267DCD93D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E274C-C58A-4E56-B55F-E8C6964B8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99" y="3194799"/>
            <a:ext cx="6587033" cy="3530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632489"/>
      </p:ext>
    </p:extLst>
  </p:cSld>
  <p:clrMapOvr>
    <a:masterClrMapping/>
  </p:clrMapOvr>
  <p:transition spd="slow" advTm="2000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 animBg="1"/>
      <p:bldP spid="8" grpId="0"/>
      <p:bldP spid="9" grpId="0" animBg="1"/>
      <p:bldP spid="9" grpId="1" animBg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ave 6">
            <a:extLst>
              <a:ext uri="{FF2B5EF4-FFF2-40B4-BE49-F238E27FC236}">
                <a16:creationId xmlns:a16="http://schemas.microsoft.com/office/drawing/2014/main" id="{431D4861-361E-4AF9-90A4-86477D651BA7}"/>
              </a:ext>
            </a:extLst>
          </p:cNvPr>
          <p:cNvSpPr/>
          <p:nvPr/>
        </p:nvSpPr>
        <p:spPr>
          <a:xfrm>
            <a:off x="0" y="4101483"/>
            <a:ext cx="3790765" cy="2756518"/>
          </a:xfrm>
          <a:prstGeom prst="wav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BF5D0-D004-40F3-9C86-D30643198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" y="4712003"/>
            <a:ext cx="4145206" cy="153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19C8C-585D-4AFE-8FD2-7BD333B4B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95" y="3559946"/>
            <a:ext cx="3815105" cy="2552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35D107-A84A-4E45-B450-0C6AA8FF8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97" y="3240904"/>
            <a:ext cx="4145206" cy="2331678"/>
          </a:xfrm>
          <a:prstGeom prst="rect">
            <a:avLst/>
          </a:prstGeom>
        </p:spPr>
      </p:pic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5F0D5718-58B2-4570-AC4E-C5A2B0B0BD28}"/>
              </a:ext>
            </a:extLst>
          </p:cNvPr>
          <p:cNvSpPr/>
          <p:nvPr/>
        </p:nvSpPr>
        <p:spPr>
          <a:xfrm>
            <a:off x="2911875" y="44192"/>
            <a:ext cx="5726097" cy="3382392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FA1E6-CC94-4D2D-81F0-0283D85BA22F}"/>
              </a:ext>
            </a:extLst>
          </p:cNvPr>
          <p:cNvSpPr txBox="1"/>
          <p:nvPr/>
        </p:nvSpPr>
        <p:spPr>
          <a:xfrm>
            <a:off x="3986072" y="1170655"/>
            <a:ext cx="3577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don’t need to memorize those formulae to convert calculation units anymore!!!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52483-F4A6-4F57-95B6-D083C98FA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776" y="252077"/>
            <a:ext cx="5726097" cy="58601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C9D50D-EB86-4A23-BE5E-2C8417F27F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542911"/>
      </p:ext>
    </p:extLst>
  </p:cSld>
  <p:clrMapOvr>
    <a:masterClrMapping/>
  </p:clrMapOvr>
  <p:transition spd="slow" advTm="146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17" grpId="0" animBg="1"/>
      <p:bldP spid="17" grpId="1" animBg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74B24A-F912-4CDE-B490-82EFBCCFF801}"/>
              </a:ext>
            </a:extLst>
          </p:cNvPr>
          <p:cNvSpPr txBox="1"/>
          <p:nvPr/>
        </p:nvSpPr>
        <p:spPr>
          <a:xfrm>
            <a:off x="1455938" y="1358283"/>
            <a:ext cx="9534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A888C-DFF7-49A5-8400-5AE51F20FEBC}"/>
              </a:ext>
            </a:extLst>
          </p:cNvPr>
          <p:cNvSpPr txBox="1"/>
          <p:nvPr/>
        </p:nvSpPr>
        <p:spPr>
          <a:xfrm>
            <a:off x="2068496" y="2698812"/>
            <a:ext cx="830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DROP YOUR QUESTIONS AND COMMENTS HERE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A3B53D-F3CB-4E8C-9FC6-A2058EAC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477">
        <p:wipe/>
      </p:transition>
    </mc:Choice>
    <mc:Fallback xmlns="">
      <p:transition spd="slow" advTm="11477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31.4|6.1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7.8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5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1097</TotalTime>
  <Words>108</Words>
  <Application>Microsoft Office PowerPoint</Application>
  <PresentationFormat>Widescreen</PresentationFormat>
  <Paragraphs>38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nguyễn</dc:creator>
  <cp:lastModifiedBy>linh nguyễn</cp:lastModifiedBy>
  <cp:revision>39</cp:revision>
  <dcterms:created xsi:type="dcterms:W3CDTF">2022-04-03T04:18:04Z</dcterms:created>
  <dcterms:modified xsi:type="dcterms:W3CDTF">2022-04-07T12:53:13Z</dcterms:modified>
</cp:coreProperties>
</file>